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909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2509" autoAdjust="0"/>
  </p:normalViewPr>
  <p:slideViewPr>
    <p:cSldViewPr>
      <p:cViewPr>
        <p:scale>
          <a:sx n="50" d="100"/>
          <a:sy n="50" d="100"/>
        </p:scale>
        <p:origin x="-1314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71277-E255-4F51-8747-4FBED34D046E}" type="datetimeFigureOut">
              <a:rPr lang="en-GB" smtClean="0"/>
              <a:pPr/>
              <a:t>18/03/2013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24000" y="692696"/>
          <a:ext cx="6096000" cy="466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/>
                <a:gridCol w="2032000"/>
                <a:gridCol w="2032000"/>
              </a:tblGrid>
              <a:tr h="14161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6</a:t>
                      </a:r>
                      <a:endParaRPr lang="en-GB" sz="96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60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  <p:pic>
        <p:nvPicPr>
          <p:cNvPr id="7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1691680" y="2348880"/>
            <a:ext cx="1762116" cy="144016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9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7019"/>
          <a:stretch>
            <a:fillRect/>
          </a:stretch>
        </p:blipFill>
        <p:spPr bwMode="auto">
          <a:xfrm>
            <a:off x="3635896" y="2420888"/>
            <a:ext cx="190770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5" cstate="print"/>
          <a:srcRect l="8567" t="10372" r="11466" b="14029"/>
          <a:stretch>
            <a:fillRect/>
          </a:stretch>
        </p:blipFill>
        <p:spPr bwMode="auto">
          <a:xfrm>
            <a:off x="1596430" y="764704"/>
            <a:ext cx="1905014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5" cstate="print"/>
          <a:srcRect l="8567" t="10372" r="11466" b="14029"/>
          <a:stretch>
            <a:fillRect/>
          </a:stretch>
        </p:blipFill>
        <p:spPr bwMode="auto">
          <a:xfrm>
            <a:off x="3635896" y="764704"/>
            <a:ext cx="1905014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5" cstate="print"/>
          <a:srcRect l="8567" t="10372" r="11466" b="14029"/>
          <a:stretch>
            <a:fillRect/>
          </a:stretch>
        </p:blipFill>
        <p:spPr bwMode="auto">
          <a:xfrm>
            <a:off x="6012160" y="3933056"/>
            <a:ext cx="1080120" cy="8165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/>
          <p:cNvSpPr txBox="1"/>
          <p:nvPr/>
        </p:nvSpPr>
        <p:spPr>
          <a:xfrm>
            <a:off x="7236296" y="407707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3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5979964" y="4941168"/>
            <a:ext cx="1057270" cy="86409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9" name="TextBox 18"/>
          <p:cNvSpPr txBox="1"/>
          <p:nvPr/>
        </p:nvSpPr>
        <p:spPr>
          <a:xfrm>
            <a:off x="7236296" y="508518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7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7019"/>
          <a:stretch>
            <a:fillRect/>
          </a:stretch>
        </p:blipFill>
        <p:spPr bwMode="auto">
          <a:xfrm>
            <a:off x="6012160" y="5877272"/>
            <a:ext cx="1068313" cy="720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TextBox 20"/>
          <p:cNvSpPr txBox="1"/>
          <p:nvPr/>
        </p:nvSpPr>
        <p:spPr>
          <a:xfrm>
            <a:off x="7236296" y="594928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2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520" y="1340768"/>
          <a:ext cx="8568954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4161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18</a:t>
                      </a:r>
                      <a:endParaRPr lang="en-GB" sz="96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  <p:pic>
        <p:nvPicPr>
          <p:cNvPr id="7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4644008" y="1628800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2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3528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1259632" y="5157192"/>
            <a:ext cx="1080120" cy="8165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TextBox 16"/>
          <p:cNvSpPr txBox="1"/>
          <p:nvPr/>
        </p:nvSpPr>
        <p:spPr>
          <a:xfrm>
            <a:off x="2555776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4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4716016" y="5229200"/>
            <a:ext cx="1057270" cy="86409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9" name="TextBox 18"/>
          <p:cNvSpPr txBox="1"/>
          <p:nvPr/>
        </p:nvSpPr>
        <p:spPr>
          <a:xfrm>
            <a:off x="5868144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3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6012160" y="1628800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5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1763688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131840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3528" y="3212976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1763688" y="3284984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03848" y="3284984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4644008" y="3284984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520" y="1340768"/>
          <a:ext cx="8568954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4161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17</a:t>
                      </a:r>
                      <a:endParaRPr lang="en-GB" sz="96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  <p:pic>
        <p:nvPicPr>
          <p:cNvPr id="7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323528" y="1628800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7" name="TextBox 16"/>
          <p:cNvSpPr txBox="1"/>
          <p:nvPr/>
        </p:nvSpPr>
        <p:spPr>
          <a:xfrm>
            <a:off x="2555776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1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4716016" y="5229200"/>
            <a:ext cx="1057270" cy="86409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9" name="TextBox 18"/>
          <p:cNvSpPr txBox="1"/>
          <p:nvPr/>
        </p:nvSpPr>
        <p:spPr>
          <a:xfrm>
            <a:off x="5868144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7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1763688" y="1628800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1763688" y="3140968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1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3" cstate="print"/>
          <a:srcRect b="38910"/>
          <a:stretch>
            <a:fillRect/>
          </a:stretch>
        </p:blipFill>
        <p:spPr bwMode="auto">
          <a:xfrm>
            <a:off x="323528" y="3140968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7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17548" r="19278"/>
          <a:stretch>
            <a:fillRect/>
          </a:stretch>
        </p:blipFill>
        <p:spPr bwMode="auto">
          <a:xfrm>
            <a:off x="3203848" y="1556792"/>
            <a:ext cx="129614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17548" r="19278"/>
          <a:stretch>
            <a:fillRect/>
          </a:stretch>
        </p:blipFill>
        <p:spPr bwMode="auto">
          <a:xfrm>
            <a:off x="4644008" y="1556792"/>
            <a:ext cx="129614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17548" r="19278"/>
          <a:stretch>
            <a:fillRect/>
          </a:stretch>
        </p:blipFill>
        <p:spPr bwMode="auto">
          <a:xfrm>
            <a:off x="6084168" y="1556792"/>
            <a:ext cx="129614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17548" r="19278"/>
          <a:stretch>
            <a:fillRect/>
          </a:stretch>
        </p:blipFill>
        <p:spPr bwMode="auto">
          <a:xfrm>
            <a:off x="3203848" y="3068960"/>
            <a:ext cx="129614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2" descr="http://scifimafia.com/wp-content/uploads/2010/02/fantasticfour-silversurfer-the-thing.jpg"/>
          <p:cNvPicPr>
            <a:picLocks noChangeAspect="1" noChangeArrowheads="1"/>
          </p:cNvPicPr>
          <p:nvPr/>
        </p:nvPicPr>
        <p:blipFill>
          <a:blip r:embed="rId4" cstate="print"/>
          <a:srcRect l="17548" r="19278"/>
          <a:stretch>
            <a:fillRect/>
          </a:stretch>
        </p:blipFill>
        <p:spPr bwMode="auto">
          <a:xfrm>
            <a:off x="899592" y="4941168"/>
            <a:ext cx="1296144" cy="12858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51520" y="1340768"/>
          <a:ext cx="8568954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4161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16</a:t>
                      </a:r>
                      <a:endParaRPr lang="en-GB" sz="96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96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6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555776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2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8144" y="530120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5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1835696" y="2996952"/>
            <a:ext cx="117514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3528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1763688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03848" y="1628800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323528" y="3212976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6156176" y="1412776"/>
            <a:ext cx="117514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4716016" y="1412776"/>
            <a:ext cx="117514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3275856" y="2996952"/>
            <a:ext cx="117514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16" descr="http://4photos.net/photosv2/superman_logo_image_1278596382.jpg"/>
          <p:cNvPicPr>
            <a:picLocks noChangeAspect="1" noChangeArrowheads="1"/>
          </p:cNvPicPr>
          <p:nvPr/>
        </p:nvPicPr>
        <p:blipFill>
          <a:blip r:embed="rId4" cstate="print"/>
          <a:srcRect l="8567" t="10372" r="11466" b="14029"/>
          <a:stretch>
            <a:fillRect/>
          </a:stretch>
        </p:blipFill>
        <p:spPr bwMode="auto">
          <a:xfrm>
            <a:off x="899592" y="5085184"/>
            <a:ext cx="1333510" cy="10081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4499992" y="4941168"/>
            <a:ext cx="117514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23528" y="980728"/>
          <a:ext cx="8568954" cy="42484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1416157">
                <a:tc>
                  <a:txBody>
                    <a:bodyPr/>
                    <a:lstStyle/>
                    <a:p>
                      <a:pPr algn="ctr"/>
                      <a:endParaRPr lang="en-GB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14</a:t>
                      </a:r>
                      <a:endParaRPr lang="en-GB" sz="7200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Kingthings Printingkit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6157"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latin typeface="Kingthings Printingkit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Kingthings Printingkit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555776" y="573325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4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52120" y="573325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= 1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2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4833530" y="1052736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395536" y="119675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1835696" y="119675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1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3275856" y="119675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7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6228184" y="1052736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395536" y="263691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9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1979712" y="2492896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4716016" y="3861048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3419872" y="3861048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395536" y="407707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37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1835696" y="4077072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38" name="Picture 4" descr="http://wallpaperforiphone.com/wp-content/uploads/2010/03/2009161102085977801.jpg"/>
          <p:cNvPicPr>
            <a:picLocks noChangeAspect="1" noChangeArrowheads="1"/>
          </p:cNvPicPr>
          <p:nvPr/>
        </p:nvPicPr>
        <p:blipFill>
          <a:blip r:embed="rId4" cstate="print"/>
          <a:srcRect b="38910"/>
          <a:stretch>
            <a:fillRect/>
          </a:stretch>
        </p:blipFill>
        <p:spPr bwMode="auto">
          <a:xfrm>
            <a:off x="971600" y="5445224"/>
            <a:ext cx="1296144" cy="105932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39" name="Picture 26" descr="http://rockstartemplate.com/iron%20man%202/Iron_man_HQ_Posters.jpg"/>
          <p:cNvPicPr>
            <a:picLocks noChangeAspect="1" noChangeArrowheads="1"/>
          </p:cNvPicPr>
          <p:nvPr/>
        </p:nvPicPr>
        <p:blipFill>
          <a:blip r:embed="rId3" cstate="print"/>
          <a:srcRect l="45206" r="13381" b="12500"/>
          <a:stretch>
            <a:fillRect/>
          </a:stretch>
        </p:blipFill>
        <p:spPr bwMode="auto">
          <a:xfrm>
            <a:off x="4427984" y="5301208"/>
            <a:ext cx="1057631" cy="1296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Trinity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MuldowneyM</dc:creator>
  <cp:lastModifiedBy>MuldowneyM</cp:lastModifiedBy>
  <cp:revision>40</cp:revision>
  <dcterms:created xsi:type="dcterms:W3CDTF">2013-01-26T00:51:50Z</dcterms:created>
  <dcterms:modified xsi:type="dcterms:W3CDTF">2013-03-18T22:42:27Z</dcterms:modified>
</cp:coreProperties>
</file>